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A2CE4F6-D2D9-4C38-9EC9-154F9E24F087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0ADFEEF-FCB3-40B5-B401-9EDE4F4891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Coming to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dynamic unit brought to you by Mrs. Johnson and Mr. Deford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22-30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 smtClean="0"/>
              <a:t>First line(22 characters)- think about the main idea</a:t>
            </a:r>
          </a:p>
          <a:p>
            <a:r>
              <a:rPr lang="en-US" sz="2600" dirty="0" smtClean="0"/>
              <a:t>Second line (30 characters)- think about supporting details</a:t>
            </a:r>
          </a:p>
          <a:p>
            <a:r>
              <a:rPr lang="en-US" sz="2600" dirty="0" smtClean="0"/>
              <a:t>Here is an example: </a:t>
            </a:r>
          </a:p>
          <a:p>
            <a:r>
              <a:rPr lang="en-US" sz="2600" dirty="0" smtClean="0"/>
              <a:t>Suppose this is your research&gt;</a:t>
            </a:r>
          </a:p>
          <a:p>
            <a:pPr lvl="1"/>
            <a:r>
              <a:rPr lang="en-US" sz="2200" i="1" dirty="0" smtClean="0"/>
              <a:t>The potato famine devastated the main food source in Ireland in the 1840s</a:t>
            </a:r>
          </a:p>
          <a:p>
            <a:r>
              <a:rPr lang="en-US" sz="2600" dirty="0" smtClean="0"/>
              <a:t>What’s the main idea? </a:t>
            </a:r>
          </a:p>
          <a:p>
            <a:pPr lvl="1"/>
            <a:r>
              <a:rPr lang="en-US" sz="2200" i="1" dirty="0" smtClean="0"/>
              <a:t>Potato Famine (This could be your first line)</a:t>
            </a:r>
          </a:p>
          <a:p>
            <a:r>
              <a:rPr lang="en-US" sz="2600" dirty="0" smtClean="0"/>
              <a:t>What are some details?</a:t>
            </a:r>
          </a:p>
          <a:p>
            <a:pPr lvl="1"/>
            <a:r>
              <a:rPr lang="en-US" sz="2200" dirty="0" smtClean="0"/>
              <a:t> </a:t>
            </a:r>
            <a:r>
              <a:rPr lang="en-US" sz="2200" i="1" dirty="0" smtClean="0"/>
              <a:t>Ireland’s main food source devastated ((This could be your second line)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84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of thumb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Who/when= 1-2 couplets</a:t>
            </a:r>
          </a:p>
          <a:p>
            <a:pPr lvl="1"/>
            <a:r>
              <a:rPr lang="en-US" dirty="0" smtClean="0"/>
              <a:t>This could be longer if you are doing an individual immigrant</a:t>
            </a:r>
          </a:p>
          <a:p>
            <a:r>
              <a:rPr lang="en-US" dirty="0"/>
              <a:t>Why= 1-2 </a:t>
            </a:r>
            <a:r>
              <a:rPr lang="en-US" dirty="0" smtClean="0"/>
              <a:t>couplets</a:t>
            </a:r>
          </a:p>
          <a:p>
            <a:r>
              <a:rPr lang="en-US" dirty="0" smtClean="0"/>
              <a:t>Where= 1 couplet</a:t>
            </a:r>
          </a:p>
          <a:p>
            <a:r>
              <a:rPr lang="en-US" dirty="0" smtClean="0"/>
              <a:t>Treatment in America= 2-3 couplets</a:t>
            </a:r>
          </a:p>
          <a:p>
            <a:r>
              <a:rPr lang="en-US" dirty="0" smtClean="0"/>
              <a:t>Life(jobs, contributions)=2-3 couplets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38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people to come here to America were…</a:t>
            </a:r>
          </a:p>
          <a:p>
            <a:pPr lvl="2"/>
            <a:r>
              <a:rPr lang="en-US" dirty="0" err="1" smtClean="0"/>
              <a:t>Paleo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ndians- they came chasing resources</a:t>
            </a:r>
          </a:p>
          <a:p>
            <a:r>
              <a:rPr lang="en-US" dirty="0" smtClean="0"/>
              <a:t>Europeans (English, Spanish, French) came here in the 1600s and 1700s for…</a:t>
            </a:r>
          </a:p>
          <a:p>
            <a:pPr lvl="2"/>
            <a:r>
              <a:rPr lang="en-US" dirty="0" smtClean="0"/>
              <a:t>Religious freedom, chance to make money from wealth of resources, chance to own land</a:t>
            </a:r>
          </a:p>
          <a:p>
            <a:r>
              <a:rPr lang="en-US" dirty="0" smtClean="0"/>
              <a:t>Europeans ( especially Germans, Irish) came here in large number in the mid 1800s because…</a:t>
            </a:r>
          </a:p>
          <a:p>
            <a:pPr lvl="2"/>
            <a:r>
              <a:rPr lang="en-US" dirty="0" smtClean="0"/>
              <a:t>Famine and political strife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Why have others come to America?</a:t>
            </a:r>
          </a:p>
          <a:p>
            <a:r>
              <a:rPr lang="en-US" dirty="0" smtClean="0"/>
              <a:t>Was it Land?</a:t>
            </a:r>
          </a:p>
          <a:p>
            <a:r>
              <a:rPr lang="en-US" dirty="0" smtClean="0"/>
              <a:t>Was it Money?</a:t>
            </a:r>
          </a:p>
          <a:p>
            <a:r>
              <a:rPr lang="en-US" dirty="0" smtClean="0"/>
              <a:t>Was it religion?</a:t>
            </a:r>
          </a:p>
          <a:p>
            <a:r>
              <a:rPr lang="en-US" dirty="0" smtClean="0"/>
              <a:t>Did they have no choice?</a:t>
            </a:r>
          </a:p>
          <a:p>
            <a:endParaRPr lang="en-US" dirty="0" smtClean="0"/>
          </a:p>
          <a:p>
            <a:r>
              <a:rPr lang="en-US" dirty="0" smtClean="0"/>
              <a:t>We are going to look at a variety of primary sources “from history” to explore this idea of what brings people to America.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are a nation of immigrants</a:t>
            </a:r>
          </a:p>
          <a:p>
            <a:endParaRPr lang="en-US" dirty="0" smtClean="0"/>
          </a:p>
          <a:p>
            <a:r>
              <a:rPr lang="en-US" dirty="0" smtClean="0"/>
              <a:t>So…what would it be like to be one?</a:t>
            </a:r>
          </a:p>
          <a:p>
            <a:endParaRPr lang="en-US" dirty="0" smtClean="0"/>
          </a:p>
          <a:p>
            <a:r>
              <a:rPr lang="en-US" dirty="0" smtClean="0"/>
              <a:t>What opportunities would you have?</a:t>
            </a:r>
          </a:p>
          <a:p>
            <a:endParaRPr lang="en-US" dirty="0" smtClean="0"/>
          </a:p>
          <a:p>
            <a:r>
              <a:rPr lang="en-US" dirty="0" smtClean="0"/>
              <a:t>How would you expect to be treated?</a:t>
            </a:r>
          </a:p>
          <a:p>
            <a:endParaRPr lang="en-US" dirty="0" smtClean="0"/>
          </a:p>
          <a:p>
            <a:r>
              <a:rPr lang="en-US" dirty="0" smtClean="0"/>
              <a:t>THE BIG QUESTIONS!!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Rotate through various stations where you will analyze a certain theme of American immigration</a:t>
            </a:r>
          </a:p>
          <a:p>
            <a:r>
              <a:rPr lang="en-US" dirty="0" smtClean="0"/>
              <a:t>You will write your observations in your notebook using the three column format</a:t>
            </a:r>
          </a:p>
          <a:p>
            <a:pPr lvl="1"/>
            <a:r>
              <a:rPr lang="en-US" dirty="0" smtClean="0"/>
              <a:t>(1-2 class periods)</a:t>
            </a:r>
          </a:p>
          <a:p>
            <a:r>
              <a:rPr lang="en-US" dirty="0" smtClean="0"/>
              <a:t>You will research a particular immigrant group and create an “immigration story,” using the “</a:t>
            </a:r>
            <a:r>
              <a:rPr lang="en-US" dirty="0" err="1" smtClean="0"/>
              <a:t>animoto</a:t>
            </a:r>
            <a:r>
              <a:rPr lang="en-US" dirty="0" smtClean="0"/>
              <a:t>” program</a:t>
            </a:r>
          </a:p>
          <a:p>
            <a:pPr lvl="1"/>
            <a:r>
              <a:rPr lang="en-US" dirty="0" smtClean="0"/>
              <a:t>(3-4 class periods)</a:t>
            </a:r>
          </a:p>
          <a:p>
            <a:r>
              <a:rPr lang="en-US" dirty="0" smtClean="0"/>
              <a:t>Remember, Mrs. Johnson and I believe in you, so don’t blow it.</a:t>
            </a:r>
          </a:p>
          <a:p>
            <a:pPr marL="82296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to America </a:t>
            </a:r>
            <a:r>
              <a:rPr lang="en-US" dirty="0" err="1"/>
              <a:t>w</a:t>
            </a:r>
            <a:r>
              <a:rPr lang="en-US" dirty="0" err="1" smtClean="0"/>
              <a:t>ikipage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95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Step 1- </a:t>
            </a:r>
            <a:r>
              <a:rPr lang="en-US" dirty="0" smtClean="0"/>
              <a:t>Quickly look through all the images in the folder and pick at least three that you will analyze in more detail(1-2 minutes)</a:t>
            </a:r>
          </a:p>
          <a:p>
            <a:r>
              <a:rPr lang="en-US" b="1" dirty="0" smtClean="0"/>
              <a:t>Step 2- </a:t>
            </a:r>
            <a:r>
              <a:rPr lang="en-US" dirty="0" smtClean="0"/>
              <a:t>Fill out three column notes for at least three images in your notebook (8 minutes)</a:t>
            </a:r>
          </a:p>
          <a:p>
            <a:r>
              <a:rPr lang="en-US" b="1" dirty="0" smtClean="0"/>
              <a:t>Step 3- </a:t>
            </a:r>
            <a:r>
              <a:rPr lang="en-US" dirty="0" smtClean="0"/>
              <a:t>Discuss questions that you have about the images with your table group (2-3 minutes)</a:t>
            </a:r>
          </a:p>
          <a:p>
            <a:r>
              <a:rPr lang="en-US" dirty="0" smtClean="0"/>
              <a:t>Use the following format in your notebook for each 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8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Coming to America: Station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dirty="0" smtClean="0"/>
              <a:t>Observe		Reflect/Predict		Questions </a:t>
            </a:r>
          </a:p>
          <a:p>
            <a:pPr marL="82296" indent="0">
              <a:buNone/>
            </a:pPr>
            <a:r>
              <a:rPr lang="en-US" sz="2000" dirty="0" smtClean="0"/>
              <a:t>Image #</a:t>
            </a:r>
          </a:p>
          <a:p>
            <a:pPr marL="82296" indent="0">
              <a:buNone/>
            </a:pPr>
            <a:endParaRPr lang="en-US" sz="2400" dirty="0"/>
          </a:p>
          <a:p>
            <a:pPr marL="82296" indent="0">
              <a:buNone/>
            </a:pPr>
            <a:endParaRPr lang="en-US" sz="2400" dirty="0" smtClean="0"/>
          </a:p>
          <a:p>
            <a:pPr marL="82296" indent="0">
              <a:buNone/>
            </a:pPr>
            <a:endParaRPr lang="en-US" sz="2000" dirty="0" smtClean="0"/>
          </a:p>
          <a:p>
            <a:pPr marL="82296" indent="0">
              <a:buNone/>
            </a:pPr>
            <a:r>
              <a:rPr lang="en-US" sz="2000" dirty="0" smtClean="0"/>
              <a:t>Image #</a:t>
            </a:r>
          </a:p>
          <a:p>
            <a:pPr marL="82296" indent="0">
              <a:buNone/>
            </a:pPr>
            <a:endParaRPr lang="en-US" sz="2400" dirty="0"/>
          </a:p>
          <a:p>
            <a:pPr marL="82296" indent="0">
              <a:buNone/>
            </a:pPr>
            <a:endParaRPr lang="en-US" sz="2400" dirty="0" smtClean="0"/>
          </a:p>
          <a:p>
            <a:pPr marL="82296" indent="0">
              <a:buNone/>
            </a:pPr>
            <a:endParaRPr lang="en-US" sz="2400" dirty="0"/>
          </a:p>
          <a:p>
            <a:pPr marL="82296" indent="0">
              <a:buNone/>
            </a:pPr>
            <a:r>
              <a:rPr lang="en-US" sz="2000" dirty="0" smtClean="0"/>
              <a:t>Image #</a:t>
            </a:r>
            <a:endParaRPr lang="en-US" sz="2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581400" y="1524000"/>
            <a:ext cx="0" cy="464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553200" y="1524000"/>
            <a:ext cx="0" cy="472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06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Making an </a:t>
            </a:r>
            <a:r>
              <a:rPr lang="en-US" dirty="0" err="1" smtClean="0"/>
              <a:t>Animoto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</a:t>
            </a:r>
            <a:r>
              <a:rPr lang="en-US" dirty="0" err="1" smtClean="0"/>
              <a:t>google</a:t>
            </a:r>
            <a:r>
              <a:rPr lang="en-US" dirty="0" smtClean="0"/>
              <a:t> doc, you should have research information on why, where, when your immigrant group moved here and how they were treated and how they changed America</a:t>
            </a:r>
          </a:p>
          <a:p>
            <a:endParaRPr lang="en-US" dirty="0"/>
          </a:p>
          <a:p>
            <a:r>
              <a:rPr lang="en-US" dirty="0" smtClean="0"/>
              <a:t>The big question: How do I transform this into a “script” for </a:t>
            </a:r>
            <a:r>
              <a:rPr lang="en-US" dirty="0" err="1" smtClean="0"/>
              <a:t>Animoto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5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515</TotalTime>
  <Words>508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Coming to America</vt:lpstr>
      <vt:lpstr>Let’s review</vt:lpstr>
      <vt:lpstr>So…</vt:lpstr>
      <vt:lpstr>The American Experience</vt:lpstr>
      <vt:lpstr>You will</vt:lpstr>
      <vt:lpstr>Coming to America wikipage</vt:lpstr>
      <vt:lpstr>Primary Source Stations</vt:lpstr>
      <vt:lpstr>Coming to America: Station Topic</vt:lpstr>
      <vt:lpstr>Making an Animoto </vt:lpstr>
      <vt:lpstr>22-30 rule</vt:lpstr>
      <vt:lpstr>Rule of thumb</vt:lpstr>
    </vt:vector>
  </TitlesOfParts>
  <Company>MCVSD 51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Coming to America</dc:title>
  <dc:creator>lastname, Admin</dc:creator>
  <cp:lastModifiedBy>lastname, Admin</cp:lastModifiedBy>
  <cp:revision>34</cp:revision>
  <dcterms:created xsi:type="dcterms:W3CDTF">2009-10-05T22:58:18Z</dcterms:created>
  <dcterms:modified xsi:type="dcterms:W3CDTF">2011-03-03T22:49:18Z</dcterms:modified>
</cp:coreProperties>
</file>